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2" r:id="rId3"/>
    <p:sldId id="260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4" r:id="rId14"/>
    <p:sldId id="273" r:id="rId15"/>
    <p:sldId id="272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 varScale="1">
        <p:scale>
          <a:sx n="98" d="100"/>
          <a:sy n="98" d="100"/>
        </p:scale>
        <p:origin x="-20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420888"/>
            <a:ext cx="6480720" cy="1102022"/>
          </a:xfrm>
        </p:spPr>
        <p:txBody>
          <a:bodyPr/>
          <a:lstStyle>
            <a:lvl1pPr>
              <a:defRPr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204120" y="956017"/>
            <a:ext cx="576064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844080" y="2285256"/>
            <a:ext cx="5904656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Дата 3"/>
          <p:cNvSpPr txBox="1">
            <a:spLocks/>
          </p:cNvSpPr>
          <p:nvPr userDrawn="1"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420888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3728" y="3789040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803617"/>
            <a:ext cx="576064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2132856"/>
            <a:ext cx="5904656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7704856" cy="64807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«Начальная школа- детский сад №68»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44080" y="2285256"/>
            <a:ext cx="5904656" cy="28719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оспитателя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Саламовой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4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Заиры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Запировны</a:t>
            </a:r>
            <a:endParaRPr lang="ru-RU" sz="4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908720"/>
            <a:ext cx="5760640" cy="1185223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Участие в инновационной деятельности 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ИКТ в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образовательном процессе.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в творческих педагогических конкурсах, семинарах.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реализация педагогических проектов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Открытые показы педагогической деятельности, целевых прогулок.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Самообразование.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Нетрадиционные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956017"/>
            <a:ext cx="5760640" cy="1185223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Список используемых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Интернет-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ресурсов 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2286000"/>
          <a:ext cx="9036495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560"/>
                <a:gridCol w="3816424"/>
                <a:gridCol w="4608511"/>
              </a:tblGrid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сайта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Сайт «Детский сад»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www.detskiysad.ru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Портал Солнышко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http://www.solnet.ee/contests/index.php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«Все для детского сада»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www.ivalex. vistcom.ru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Твой ребенок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http://www.tvoyrebenok.ru/index.shtml 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Воспитание детей дошкольного возраста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http://doshvozrast.ru/rabrod/rabrod.htm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«Всё для воспитателей и родителей»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www.doshkolniki.com.ru 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Мультимедиа для дошколят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http://lutiksol.narod2.ru/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Конспекты занятий в детском саду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http://konspekt.vscolu.ru/ 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Сайт для воспитателей детских садов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www.dohcolonoc.ru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Социальная образовательная сеть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www.maam.ru 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7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Педагогический интернет – портал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«О детстве»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www.o-detstve.ru 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Наши будни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atiyana\Desktop\IMG-20200305-WA0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204864"/>
            <a:ext cx="5904656" cy="43924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-20200305-WA000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68" r="12468"/>
          <a:stretch>
            <a:fillRect/>
          </a:stretch>
        </p:blipFill>
        <p:spPr>
          <a:xfrm>
            <a:off x="1835696" y="2060848"/>
            <a:ext cx="5486400" cy="4114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6021288"/>
            <a:ext cx="5486400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IMG-20200305-WA004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7704" y="1988840"/>
            <a:ext cx="5486400" cy="41148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792288" y="1268760"/>
            <a:ext cx="5486400" cy="40985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" name="Рисунок 13" descr="IMG-20200305-WA0015 (1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1875" b="21875"/>
          <a:stretch>
            <a:fillRect/>
          </a:stretch>
        </p:blipFill>
        <p:spPr>
          <a:xfrm>
            <a:off x="1835696" y="1340768"/>
            <a:ext cx="5486400" cy="4114800"/>
          </a:xfrm>
        </p:spPr>
      </p:pic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7788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1412776"/>
            <a:ext cx="5486400" cy="39545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IMG-20200305-WA001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8888" b="28888"/>
          <a:stretch>
            <a:fillRect/>
          </a:stretch>
        </p:blipFill>
        <p:spPr>
          <a:xfrm>
            <a:off x="1835696" y="1412776"/>
            <a:ext cx="5486400" cy="432048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548680"/>
            <a:ext cx="5486400" cy="48186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IMG-20200305-WA002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3787" b="23787"/>
          <a:stretch>
            <a:fillRect/>
          </a:stretch>
        </p:blipFill>
        <p:spPr>
          <a:xfrm>
            <a:off x="1763688" y="908720"/>
            <a:ext cx="5486400" cy="511333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35696" y="5805264"/>
            <a:ext cx="5486400" cy="156790"/>
          </a:xfrm>
        </p:spPr>
        <p:txBody>
          <a:bodyPr>
            <a:normAutofit fontScale="32500" lnSpcReduction="20000"/>
          </a:bodyPr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-20200305-WA0055 (1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5549" b="15549"/>
          <a:stretch>
            <a:fillRect/>
          </a:stretch>
        </p:blipFill>
        <p:spPr>
          <a:xfrm>
            <a:off x="1691680" y="1124744"/>
            <a:ext cx="5486400" cy="50403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6021288"/>
            <a:ext cx="5486400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-20200305-WA004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181" r="9181"/>
          <a:stretch>
            <a:fillRect/>
          </a:stretch>
        </p:blipFill>
        <p:spPr>
          <a:xfrm>
            <a:off x="2195736" y="1412776"/>
            <a:ext cx="4937733" cy="453625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949280"/>
            <a:ext cx="5486400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 слайда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63888" y="1196752"/>
            <a:ext cx="3744416" cy="5073427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воспитателя многогранна и сложна. Главное качество современного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дарить детям любовь 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ласку,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ыть толерантным,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также следовать современным тенденциям в воспитании и обучении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детей, быть   другом,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который поможет в любую минуту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899592" y="1772815"/>
            <a:ext cx="2376265" cy="309634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IMG-20200310-WA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700808"/>
            <a:ext cx="2088232" cy="350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782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04120" y="1556792"/>
            <a:ext cx="576064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Информационная карта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Саламова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Заира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Запировна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рождения: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29. 05. 1979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Дагестанский государственный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педагогический университет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2002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 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 работы: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«НШ/ДС №68»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Занимаемая должность: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Стаж работы: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общий 5 лет; 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в данном учреждении 5 лет;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занимаемой должности  5 лет.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Данные о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повышении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квалификации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844675" y="2286000"/>
          <a:ext cx="5903913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971"/>
                <a:gridCol w="1967971"/>
                <a:gridCol w="196797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Дата и место 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прохождения 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курсов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Тема курсов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Документ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ГБОУ  ДПО ДИРО 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и содержание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воспитательно-образовательного процесса в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условиях реализации ФГОС ДО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Удостоверение о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прохождении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курсов повышения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Квалификации в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ГБОУ  ДПО ДИРО 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Сведения об аттестации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43607" y="2286000"/>
          <a:ext cx="6408714" cy="2439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6238"/>
                <a:gridCol w="2136238"/>
                <a:gridCol w="2136238"/>
              </a:tblGrid>
              <a:tr h="111794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 прохождения 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аттестации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Квалификационная категория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№ приказа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2120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«НШ/ДС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№68»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Соответствие занимаемой</a:t>
                      </a: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должности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№10/20-П от 31.10.2016г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Эссе «Я – воспитатель»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2285256"/>
            <a:ext cx="6057056" cy="35920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«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— это волшебник, который открывает</a:t>
            </a:r>
            <a:b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детям дверь в мир взрослых. И от того, что знает и умеет воспитатель, зависит и то, чему и как он научит своих воспитанников».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 Гельвеций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80920" cy="5544616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Профессию я не выбирала, профессия выбрала меня. После  школы я поступила в  ДГПУ на факультет иностранных языков и окончила в 1999 г. Так сложились обстоятельства, что после университета занималась воспитанием своих детей. Но дети подросли.  В МБОУ «Начальная школа – детский сад № 68»  поступила в 2016 году. Находясь в коллективе творческих людей, преданных своему делу, как они преподавали будущим педагогам. И тогда я поняла, что нашла своё призвание, то, чем я хотела бы заниматься всю жизнь. Мой выбор был сделан. Я – воспитатель. С трепетом и любовью открываю дверь своей группы в которой я работаю уже Я встречаю своих детей , таких разных: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непоседок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тихонь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шустрых и озорных. Все они ждут от меня частичку открытий мира (новых открытий ) То мы отправляемся в путешествие по неизведанным странам, то спускаемся в недра Земли. Исследуем таинственный мир природы. С помощью экспериментов делаем выводы.</a:t>
            </a:r>
            <a:b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Каждый  день,  открывая частичку мира,  мы учимся видеть необыкновенное в обыкновенном. Профессия воспитателя многогранна и сложна. Главное качество современного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воспитателя, 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дарить детям любовь и ласку. Новое что приобрёл воспитатель это мобильность, толерантность, умение идти в ногу со временем, а также следовать современным тенденциям в воспитании и обучении детей. Для детей я не только воспитатель, но и мама друг, который поможет в любую минуту. Партнёрские отношения с родителями позволяют мне объединить  усилия в воспитательно-образовательном процессе для полноценного проживания ребёнком  дошкольного  детства. Современный воспитатель должен постоянно совершенствоваться,   быть в поиске чего-то нового. Я понимаю, что мне необходимо расти в профессии и в этом мне помогает мой коллектив. Ведь не даром говорится: что не под силу одному, то легко  вместе с коллективом</a:t>
            </a:r>
            <a:b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Мы верим в тебя. Удачи, успехов. Ждём с победой.</a:t>
            </a:r>
            <a:b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Сведения о самообразовании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844675" y="2286000"/>
          <a:ext cx="5903913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971"/>
                <a:gridCol w="1967971"/>
                <a:gridCol w="19679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Годы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Тема для изучения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 отчета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«Познавательно-исследовательская деятельность детей старшего </a:t>
                      </a:r>
                    </a:p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дошкольного возраста»</a:t>
                      </a:r>
                    </a:p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Выступление на педсовете.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4120" y="956017"/>
            <a:ext cx="5760640" cy="744791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Карта участия в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конкурсах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«НШ/ДС №68»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339752" y="1916832"/>
          <a:ext cx="6804248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165"/>
                <a:gridCol w="2866959"/>
                <a:gridCol w="1414366"/>
                <a:gridCol w="1987758"/>
              </a:tblGrid>
              <a:tr h="43478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Вид конкурса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416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Смотр-конкурс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лучшее оформление групп,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20.09.2019г.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1125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Литературная гостиная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посвящённая  творчеству  Р. Гамзатова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06.09.2019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207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Конкурс</a:t>
                      </a: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детских  работ «Игрушка на ёлку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6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20.12.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2019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1-место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824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Конкурс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</a:t>
                      </a: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Цветок для мамы»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04.03.2020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 в номинации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«Оригинальность»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f7c99a9f2de5b86a8eb3fb5b476289f86422b2f"/>
</p:tagLst>
</file>

<file path=ppt/theme/theme1.xml><?xml version="1.0" encoding="utf-8"?>
<a:theme xmlns:a="http://schemas.openxmlformats.org/drawingml/2006/main" name="Тема Office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604</Words>
  <Application>Microsoft Office PowerPoint</Application>
  <PresentationFormat>Экран (4:3)</PresentationFormat>
  <Paragraphs>129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МБОУ «Начальная школа- детский сад №68»</vt:lpstr>
      <vt:lpstr>Заголовок слайда</vt:lpstr>
      <vt:lpstr>Информационная карта</vt:lpstr>
      <vt:lpstr>Данные о повышении квалификации</vt:lpstr>
      <vt:lpstr>Сведения об аттестации</vt:lpstr>
      <vt:lpstr>Эссе «Я – воспитатель»</vt:lpstr>
      <vt:lpstr>Профессию я не выбирала, профессия выбрала меня. После  школы я поступила в  ДГПУ на факультет иностранных языков и окончила в 1999 г. Так сложились обстоятельства, что после университета занималась воспитанием своих детей. Но дети подросли.  В МБОУ «Начальная школа – детский сад № 68»  поступила в 2016 году. Находясь в коллективе творческих людей, преданных своему делу, как они преподавали будущим педагогам. И тогда я поняла, что нашла своё призвание, то, чем я хотела бы заниматься всю жизнь. Мой выбор был сделан. Я – воспитатель. С трепетом и любовью открываю дверь своей группы в которой я работаю уже Я встречаю своих детей , таких разных: непоседок, тихонь, шустрых и озорных. Все они ждут от меня частичку открытий мира (новых открытий ) То мы отправляемся в путешествие по неизведанным странам, то спускаемся в недра Земли. Исследуем таинственный мир природы. С помощью экспериментов делаем выводы. Каждый  день,  открывая частичку мира,  мы учимся видеть необыкновенное в обыкновенном. Профессия воспитателя многогранна и сложна. Главное качество современного воспитателя,  умение дарить детям любовь и ласку. Новое что приобрёл воспитатель это мобильность, толерантность, умение идти в ногу со временем, а также следовать современным тенденциям в воспитании и обучении детей. Для детей я не только воспитатель, но и мама друг, который поможет в любую минуту. Партнёрские отношения с родителями позволяют мне объединить  усилия в воспитательно-образовательном процессе для полноценного проживания ребёнком  дошкольного  детства. Современный воспитатель должен постоянно совершенствоваться,   быть в поиске чего-то нового. Я понимаю, что мне необходимо расти в профессии и в этом мне помогает мой коллектив. Ведь не даром говорится: что не под силу одному, то легко  вместе с коллективом  Мы верим в тебя. Удачи, успехов. Ждём с победой.   </vt:lpstr>
      <vt:lpstr>Сведения о самообразовании </vt:lpstr>
      <vt:lpstr>Карта участия в конкурсах МБОУ «НШ/ДС №68»</vt:lpstr>
      <vt:lpstr>Участие в инновационной деятельности </vt:lpstr>
      <vt:lpstr>Список используемых  Интернет- ресурсов </vt:lpstr>
      <vt:lpstr>Наши будни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Спасибо за внимание!!!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 минуты без книги</dc:title>
  <dc:creator>obstinate</dc:creator>
  <dc:description>Шаблон презентации с сайта https://presentation-creation.ru/</dc:description>
  <cp:lastModifiedBy>tatiyana</cp:lastModifiedBy>
  <cp:revision>566</cp:revision>
  <dcterms:created xsi:type="dcterms:W3CDTF">2018-02-25T09:09:03Z</dcterms:created>
  <dcterms:modified xsi:type="dcterms:W3CDTF">2020-03-10T11:48:25Z</dcterms:modified>
</cp:coreProperties>
</file>