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3" r:id="rId15"/>
    <p:sldId id="272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704856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«Начальная школа- детский сад №68»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28719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оспитателя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Саламовой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Заиры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Запировны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5760640" cy="118522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образовательном процессе.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творческих педагогических конкурсах, семинарах.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реализация педагогических проектов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Открытые показы педагогической деятельности, целевых прогулок.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Самообразование.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56017"/>
            <a:ext cx="5760640" cy="118522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используемых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Интернет-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ресурсов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86000"/>
          <a:ext cx="903649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3816424"/>
                <a:gridCol w="4608511"/>
              </a:tblGrid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сайта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«Детский сад»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www.detskiysad.ru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Портал Солнышко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http://www.solnet.ee/contests/index.php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«Все для детского сада»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www.ivalex. vistcom.ru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Твой ребенок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http://www.tvoyrebenok.ru/index.shtml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детей дошкольного возраста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http://doshvozrast.ru/rabrod/rabrod.htm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«Всё для воспитателей и родителей»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www.doshkolniki.com.ru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Мультимедиа для дошколят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http://lutiksol.narod2.ru/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Конспекты занятий в детском саду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http://konspekt.vscolu.ru/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для воспитателей детских садов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www.dohcolonoc.ru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образовательная сеть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www.maam.ru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2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интернет – портал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 детстве»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www.o-detstve.ru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Наши будни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atiyana\Desktop\IMG-20200305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904656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200305-WA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68" r="12468"/>
          <a:stretch>
            <a:fillRect/>
          </a:stretch>
        </p:blipFill>
        <p:spPr>
          <a:xfrm>
            <a:off x="1835696" y="206084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-20200305-WA00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988840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2288" y="1268760"/>
            <a:ext cx="5486400" cy="4098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 descr="IMG-20200305-WA0015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835696" y="1340768"/>
            <a:ext cx="5486400" cy="4114800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788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412776"/>
            <a:ext cx="5486400" cy="3954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200305-WA0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888" b="28888"/>
          <a:stretch>
            <a:fillRect/>
          </a:stretch>
        </p:blipFill>
        <p:spPr>
          <a:xfrm>
            <a:off x="1835696" y="1412776"/>
            <a:ext cx="5486400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8680"/>
            <a:ext cx="5486400" cy="4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200305-WA0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787" b="23787"/>
          <a:stretch>
            <a:fillRect/>
          </a:stretch>
        </p:blipFill>
        <p:spPr>
          <a:xfrm>
            <a:off x="1763688" y="908720"/>
            <a:ext cx="5486400" cy="5113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805264"/>
            <a:ext cx="5486400" cy="156790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200305-WA0055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549" b="15549"/>
          <a:stretch>
            <a:fillRect/>
          </a:stretch>
        </p:blipFill>
        <p:spPr>
          <a:xfrm>
            <a:off x="1691680" y="1124744"/>
            <a:ext cx="5486400" cy="50403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200305-WA00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81" r="9181"/>
          <a:stretch>
            <a:fillRect/>
          </a:stretch>
        </p:blipFill>
        <p:spPr>
          <a:xfrm>
            <a:off x="2195736" y="1412776"/>
            <a:ext cx="4937733" cy="45362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63888" y="1196752"/>
            <a:ext cx="3744416" cy="507342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 многогранна и сложна. Главное качество современного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дарить детям любовь 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ласку,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ыть толерантным,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следовать современным тенденциям в воспитании и обучении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быть   другом,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поможет в любую минуту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1772815"/>
            <a:ext cx="2376265" cy="3096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-20200310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2088232" cy="35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4120" y="1556792"/>
            <a:ext cx="5760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Саламова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Заира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Запировна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29. 05. 1979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Дагестанский государственный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педагогический университет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«НШ/ДС №68»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Занимаемая должность: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общий 5 лет;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 данном учреждении 5 лет;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занимаемой должности  5 лет.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Данные 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44675" y="2286000"/>
          <a:ext cx="59039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971"/>
                <a:gridCol w="1967971"/>
                <a:gridCol w="19679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 место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прохождения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курсов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ГБОУ  ДПО ДИРО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содержание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воспитательно-образовательного процесса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условиях реализации ФГОС ДО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 о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прохождении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курсов повышения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Квалификации 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ГБОУ  ДПО ДИРО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об аттестации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7" y="2286000"/>
          <a:ext cx="6408714" cy="243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8"/>
                <a:gridCol w="2136238"/>
                <a:gridCol w="2136238"/>
              </a:tblGrid>
              <a:tr h="11179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приказа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120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«НШ/ДС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№68»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Соответствие занимаемой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№10/20-П от 31.10.2016г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Эссе «Я – воспитатель»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285256"/>
            <a:ext cx="6057056" cy="3592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— это волшебник, который открывает</a:t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дверь в мир взрослых. И от того, что знает и умеет воспитатель, зависит и то, чему и как он научит своих воспитанников».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Гельвеций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554461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Профессию я не выбирала, профессия выбрала меня. После  школы я поступила в  ДГПУ на факультет иностранных языков и окончила в 1999 г. Так сложились обстоятельства, что после университета занималась воспитанием своих детей. Но дети подросли.  В МБОУ «Начальная школа – детский сад № 68»  поступила в 2016 году. Находясь в коллективе творческих людей, преданных своему делу, как они преподавали будущим педагогам. И тогда я поняла, что нашла своё призвание, то, чем я хотела бы заниматься всю жизнь. Мой выбор был сделан. Я – воспитатель. С трепетом и любовью открываю дверь своей группы в которой я работаю уже Я встречаю своих детей , таких разных: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непоседок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тихонь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шустрых и озорных. Все они ждут от меня частичку открытий мира (новых открытий ) То мы отправляемся в путешествие по неизведанным странам, то спускаемся в недра Земли. Исследуем таинственный мир природы. С помощью экспериментов делаем выводы.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 день,  открывая частичку мира,  мы учимся видеть необыкновенное в обыкновенном. Профессия воспитателя многогранна и сложна. Главное качество современного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воспитателя,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дарить детям любовь и ласку. Новое что приобрёл воспитатель это мобильность, толерантность, умение идти в ногу со временем, а также следовать современным тенденциям в воспитании и обучении детей. Для детей я не только воспитатель, но и мама друг, который поможет в любую минуту. Партнёрские отношения с родителями позволяют мне объединить  усилия в воспитательно-образовательном процессе для полноценного проживания ребёнком  дошкольного  детства. Современный воспитатель должен постоянно совершенствоваться,   быть в поиске чего-то нового. Я понимаю, что мне необходимо расти в профессии и в этом мне помогает мой коллектив. Ведь не даром говорится: что не под силу одному, то легко  вместе с коллективом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верим в тебя. Удачи, успехов. Ждём с победой.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самообразовании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44675" y="2286000"/>
          <a:ext cx="590391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971"/>
                <a:gridCol w="1967971"/>
                <a:gridCol w="19679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для изучения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отчета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«Познавательно-исследовательская деятельность детей старшего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дошкольного возраста»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на педсовете.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7447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 участия в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конкурсах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«НШ/ДС №68»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39752" y="1916832"/>
          <a:ext cx="680424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65"/>
                <a:gridCol w="2866959"/>
                <a:gridCol w="1414366"/>
                <a:gridCol w="1987758"/>
              </a:tblGrid>
              <a:tr h="434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Вид конкурса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1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Смотр-конкурс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лучшее оформление групп,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20.09.2019г.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12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Литературная гостиная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посвящённая  творчеству  Р. Гамзатова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06.09.2019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0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детских  работ «Игрушка на ёлку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20.12.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82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Цветок для мамы»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04.03.2020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в номинации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«Оригинальность»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604</Words>
  <Application>Microsoft Office PowerPoint</Application>
  <PresentationFormat>Экран (4:3)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«Начальная школа- детский сад №68»</vt:lpstr>
      <vt:lpstr>Заголовок слайда</vt:lpstr>
      <vt:lpstr>Информационная карта</vt:lpstr>
      <vt:lpstr>Данные о повышении квалификации</vt:lpstr>
      <vt:lpstr>Сведения об аттестации</vt:lpstr>
      <vt:lpstr>Эссе «Я – воспитатель»</vt:lpstr>
      <vt:lpstr>Профессию я не выбирала, профессия выбрала меня. После  школы я поступила в  ДГПУ на факультет иностранных языков и окончила в 1999 г. Так сложились обстоятельства, что после университета занималась воспитанием своих детей. Но дети подросли.  В МБОУ «Начальная школа – детский сад № 68»  поступила в 2016 году. Находясь в коллективе творческих людей, преданных своему делу, как они преподавали будущим педагогам. И тогда я поняла, что нашла своё призвание, то, чем я хотела бы заниматься всю жизнь. Мой выбор был сделан. Я – воспитатель. С трепетом и любовью открываю дверь своей группы в которой я работаю уже Я встречаю своих детей , таких разных: непоседок, тихонь, шустрых и озорных. Все они ждут от меня частичку открытий мира (новых открытий ) То мы отправляемся в путешествие по неизведанным странам, то спускаемся в недра Земли. Исследуем таинственный мир природы. С помощью экспериментов делаем выводы. Каждый  день,  открывая частичку мира,  мы учимся видеть необыкновенное в обыкновенном. Профессия воспитателя многогранна и сложна. Главное качество современного воспитателя,  умение дарить детям любовь и ласку. Новое что приобрёл воспитатель это мобильность, толерантность, умение идти в ногу со временем, а также следовать современным тенденциям в воспитании и обучении детей. Для детей я не только воспитатель, но и мама друг, который поможет в любую минуту. Партнёрские отношения с родителями позволяют мне объединить  усилия в воспитательно-образовательном процессе для полноценного проживания ребёнком  дошкольного  детства. Современный воспитатель должен постоянно совершенствоваться,   быть в поиске чего-то нового. Я понимаю, что мне необходимо расти в профессии и в этом мне помогает мой коллектив. Ведь не даром говорится: что не под силу одному, то легко  вместе с коллективом  Мы верим в тебя. Удачи, успехов. Ждём с победой.   </vt:lpstr>
      <vt:lpstr>Сведения о самообразовании </vt:lpstr>
      <vt:lpstr>Карта участия в конкурсах МБОУ «НШ/ДС №68»</vt:lpstr>
      <vt:lpstr>Участие в инновационной деятельности </vt:lpstr>
      <vt:lpstr>Список используемых  Интернет- ресурсов </vt:lpstr>
      <vt:lpstr>Наши будни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внимание!!!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tatiyana</cp:lastModifiedBy>
  <cp:revision>566</cp:revision>
  <dcterms:created xsi:type="dcterms:W3CDTF">2018-02-25T09:09:03Z</dcterms:created>
  <dcterms:modified xsi:type="dcterms:W3CDTF">2020-03-10T11:48:25Z</dcterms:modified>
</cp:coreProperties>
</file>